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8" r:id="rId4"/>
    <p:sldId id="267" r:id="rId5"/>
    <p:sldId id="264" r:id="rId6"/>
    <p:sldId id="265" r:id="rId7"/>
    <p:sldId id="266" r:id="rId8"/>
    <p:sldId id="26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0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24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ED08D-8D7C-7983-12E4-37531A8CD9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1F7E14-5A58-6EBC-7970-7C0BFA2F01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B6A8C7-4E3A-B456-172B-AE20E87B7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25E23-011F-4C04-B5EB-F04E52F915B0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04D14B-C769-5E25-55B2-BDD0270BE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B20DD4-FA22-606D-D0CC-1C773E18E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6B50D-97C4-41F0-B135-708E47589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601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3FBBA-6ECC-0D62-2854-AAA5771B03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51F3FF-23A4-6B84-B732-1CB8E53593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AB4F4C-A2EB-4F55-9834-38D063ED6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25E23-011F-4C04-B5EB-F04E52F915B0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A05433-52E3-4B01-DF50-763C9761E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90D985-82CE-19B3-B531-151AA3042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6B50D-97C4-41F0-B135-708E47589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400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6249097-5BB1-A6D8-E775-F74ED628BF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894E9A-A499-3B61-D4C4-6D5A2BF010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C1680B-A114-9211-52D2-8177C9D00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25E23-011F-4C04-B5EB-F04E52F915B0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623200-0BEB-A786-E33E-9F2210AF9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575A7-E221-E3AA-F01E-E05EF368F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6B50D-97C4-41F0-B135-708E47589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817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8CF836-EC77-FD3B-8D57-22C5CF427F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8DF501-D66F-12B7-8211-995CBF31B9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365CA2-4E6A-4DF0-993F-C70B6647C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25E23-011F-4C04-B5EB-F04E52F915B0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25E5A9-5E47-1CA4-F02E-86934BBF1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C9BE80-20AF-C5D3-2317-47D28D4B4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6B50D-97C4-41F0-B135-708E47589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228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5FC3A7-E7CC-8651-3B3B-9740FB75FA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E0869E-6032-042E-E43B-C1AA2A35A7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126E03-683B-72AC-0354-B377E9B2E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25E23-011F-4C04-B5EB-F04E52F915B0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C0BBA0-80B5-7245-C1AA-11D5B3C29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FB9B79-8E8C-08AA-C5F2-EA1816F10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6B50D-97C4-41F0-B135-708E47589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301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38DBDF-A37E-77AE-C85A-C76E18C28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F8B68A-F59B-81C2-0602-CC3F62C5DE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861398-D62C-2F57-9A8A-7FF4E6A833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BD4A39-0399-BE48-BB91-C7CFD4B9F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25E23-011F-4C04-B5EB-F04E52F915B0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553B7-6528-5114-3A66-B4C95E045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7419B4-0C2E-8161-9E8A-44E042CE7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6B50D-97C4-41F0-B135-708E47589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090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22E78-FAC9-6A6E-B922-55ABDEEE5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84DF99-2E90-5316-51F1-4A02B8974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97606D-1271-7C58-EC02-F347B2D853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B996ED6-650E-361A-84E2-BA3B3D3938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3C5700F-307E-4A81-C766-2F6A19E24C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5ABF14-62AE-0BB4-4E24-E7EF39D2C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25E23-011F-4C04-B5EB-F04E52F915B0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41D101C-84DF-ABC9-3802-819EA40E1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9E2473-6D2F-8471-D3F8-8E1F7B53E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6B50D-97C4-41F0-B135-708E47589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7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F27D91-3451-5303-09BE-5C1855E9C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4D01765-750A-5A2C-5A50-7DF428A18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25E23-011F-4C04-B5EB-F04E52F915B0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7E9D1E-C1C4-D192-CA97-344BBC315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FD7372-9711-8E6B-8061-3B92D94F2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6B50D-97C4-41F0-B135-708E47589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125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B531ED8-3644-57EF-1067-7E9BD014D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25E23-011F-4C04-B5EB-F04E52F915B0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245A7A3-2E57-4BAD-03D7-90288E79B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D052A9-BD8C-9BC5-37CB-CCB104341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6B50D-97C4-41F0-B135-708E47589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831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F8224-BFDB-FFAB-12B4-D479E7D60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28281C-51BC-5A04-E59E-64A8BCEB46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29103C-6969-93AF-D5BF-B725FAE739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7D3B54-49F0-5BCD-1663-2706647B3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25E23-011F-4C04-B5EB-F04E52F915B0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8E0CC9-0EC5-60A0-4440-C0F32218B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BCEBF7-2749-95BB-7C5B-321AD0801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6B50D-97C4-41F0-B135-708E47589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661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C5C78A-76BF-9FA6-1A45-2968CB10B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FB33CC7-FA5E-63C6-C003-A8CB5D9643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A3A1C5-00C8-7BD3-AC5C-EFF041F7EC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8213F3-64A4-94F8-2835-1B2EF022B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25E23-011F-4C04-B5EB-F04E52F915B0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A8B48F-95AE-4AE9-D0A9-BF9D88644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6325EF-088A-82FC-4B48-4C06E23E5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6B50D-97C4-41F0-B135-708E47589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464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6E8D4A5-5C48-49D3-271D-E4B5DA8D4E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05C3F6-A6BF-3428-6A3D-3D422D4C48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555EE8-9CD7-5D0E-5274-46CDDD5F81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B25E23-011F-4C04-B5EB-F04E52F915B0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AD8515-D84D-D0FC-2EC5-9223BEE358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83B649-19A4-9E46-4608-0A4E42D818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6B50D-97C4-41F0-B135-708E47589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796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scoutbook.scouting.org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scoutsmarts.com/about/" TargetMode="External"/><Relationship Id="rId2" Type="http://schemas.openxmlformats.org/officeDocument/2006/relationships/hyperlink" Target="https://www.scouting.org/skills/merit-badges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danbeard.org/merit-badge-challenge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couting.org/skills/merit-badge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B58341-A33A-2180-63B6-925582BAC0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Advancement</a:t>
            </a:r>
          </a:p>
        </p:txBody>
      </p:sp>
    </p:spTree>
    <p:extLst>
      <p:ext uri="{BB962C8B-B14F-4D97-AF65-F5344CB8AC3E}">
        <p14:creationId xmlns:p14="http://schemas.microsoft.com/office/powerpoint/2010/main" val="732456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3CC78664-AB8A-ABE4-895C-8CA2896CA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Helvetica" panose="020B0604020202020204" pitchFamily="34" charset="0"/>
                <a:ea typeface="ヒラギノ角ゴ Pro W3" charset="-128"/>
              </a:rPr>
              <a:t>Recognition and Advancement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FC269A-3C52-C175-5DBE-4BD9D5E57A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4233863"/>
          </a:xfrm>
        </p:spPr>
        <p:txBody>
          <a:bodyPr/>
          <a:lstStyle/>
          <a:p>
            <a:pPr>
              <a:defRPr/>
            </a:pPr>
            <a:r>
              <a:rPr lang="en-US" dirty="0"/>
              <a:t>Rank Advancement</a:t>
            </a:r>
          </a:p>
          <a:p>
            <a:pPr marL="0" indent="0">
              <a:buNone/>
              <a:defRPr/>
            </a:pPr>
            <a:endParaRPr lang="en-US" dirty="0"/>
          </a:p>
        </p:txBody>
      </p:sp>
      <p:sp>
        <p:nvSpPr>
          <p:cNvPr id="19460" name="Slide Number Placeholder 3">
            <a:extLst>
              <a:ext uri="{FF2B5EF4-FFF2-40B4-BE49-F238E27FC236}">
                <a16:creationId xmlns:a16="http://schemas.microsoft.com/office/drawing/2014/main" id="{364ADB92-AEA8-9DC6-99D8-0DAF11454A3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Lucida Grande" charset="0"/>
                <a:ea typeface="ヒラギノ角ゴ Pro W3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Grande" charset="0"/>
                <a:ea typeface="ヒラギノ角ゴ Pro W3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Grande" charset="0"/>
                <a:ea typeface="ヒラギノ角ゴ Pro W3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Grande" charset="0"/>
                <a:ea typeface="ヒラギノ角ゴ Pro W3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Grande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Grande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Grande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Grande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Grande" charset="0"/>
                <a:ea typeface="ヒラギノ角ゴ Pro W3" charset="-128"/>
              </a:defRPr>
            </a:lvl9pPr>
          </a:lstStyle>
          <a:p>
            <a:fld id="{470EC20B-44D7-4848-94E4-60502046BA8F}" type="slidenum">
              <a:rPr lang="en-US" altLang="en-US">
                <a:solidFill>
                  <a:srgbClr val="95B3D7"/>
                </a:solidFill>
                <a:latin typeface="Helvetica" panose="020B0604020202020204" pitchFamily="34" charset="0"/>
              </a:rPr>
              <a:pPr/>
              <a:t>2</a:t>
            </a:fld>
            <a:endParaRPr lang="en-US" altLang="en-US">
              <a:solidFill>
                <a:srgbClr val="95B3D7"/>
              </a:solidFill>
              <a:latin typeface="Helvetica" panose="020B0604020202020204" pitchFamily="34" charset="0"/>
            </a:endParaRPr>
          </a:p>
        </p:txBody>
      </p:sp>
      <p:pic>
        <p:nvPicPr>
          <p:cNvPr id="19461" name="Picture 4">
            <a:extLst>
              <a:ext uri="{FF2B5EF4-FFF2-40B4-BE49-F238E27FC236}">
                <a16:creationId xmlns:a16="http://schemas.microsoft.com/office/drawing/2014/main" id="{514E6B8A-BB72-C21F-2B75-EB090C1400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1" y="1141414"/>
            <a:ext cx="4862513" cy="330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2" name="Picture 6">
            <a:extLst>
              <a:ext uri="{FF2B5EF4-FFF2-40B4-BE49-F238E27FC236}">
                <a16:creationId xmlns:a16="http://schemas.microsoft.com/office/drawing/2014/main" id="{39D72277-5895-F485-873B-C6B8CD3BE9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6050" y="4352925"/>
            <a:ext cx="6819900" cy="1481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17497-1267-201C-9978-37496289D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Rank Requirements - Summarized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F0F56D-4085-4620-663B-29926DFF60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Scout – Introductory skills and basic scout knowledge</a:t>
            </a:r>
          </a:p>
          <a:p>
            <a:r>
              <a:rPr lang="en-US" dirty="0"/>
              <a:t>Tenderfoot – skill based</a:t>
            </a:r>
          </a:p>
          <a:p>
            <a:r>
              <a:rPr lang="en-US" dirty="0"/>
              <a:t>Second Class – skill based</a:t>
            </a:r>
          </a:p>
          <a:p>
            <a:r>
              <a:rPr lang="en-US" dirty="0"/>
              <a:t>First Class – skill based</a:t>
            </a:r>
          </a:p>
          <a:p>
            <a:r>
              <a:rPr lang="en-US" dirty="0"/>
              <a:t>Star – Merit badges, Leadership, service hours</a:t>
            </a:r>
          </a:p>
          <a:p>
            <a:r>
              <a:rPr lang="en-US" dirty="0"/>
              <a:t>Life - Merit badges, Leadership, service hours</a:t>
            </a:r>
          </a:p>
          <a:p>
            <a:r>
              <a:rPr lang="en-US" dirty="0"/>
              <a:t>Eagle - Merit badges, Leadership, Service Project to benefit the community, Eagle Board of Review, National approval</a:t>
            </a:r>
          </a:p>
        </p:txBody>
      </p:sp>
    </p:spTree>
    <p:extLst>
      <p:ext uri="{BB962C8B-B14F-4D97-AF65-F5344CB8AC3E}">
        <p14:creationId xmlns:p14="http://schemas.microsoft.com/office/powerpoint/2010/main" val="3261863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61D8E-A7C7-EA13-1386-12BEB8290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346BBA-4701-E5FD-A0AB-D03DB65F3F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scout can track their requirements in the back on the Scout handbook</a:t>
            </a:r>
          </a:p>
          <a:p>
            <a:r>
              <a:rPr lang="en-US" dirty="0"/>
              <a:t>They can also use </a:t>
            </a:r>
            <a:r>
              <a:rPr lang="en-US" dirty="0" err="1"/>
              <a:t>Scoutbook</a:t>
            </a:r>
            <a:r>
              <a:rPr lang="en-US" dirty="0"/>
              <a:t> (online app), which the adult leaders update.</a:t>
            </a:r>
          </a:p>
          <a:p>
            <a:pPr lvl="1"/>
            <a:r>
              <a:rPr lang="en-US" dirty="0">
                <a:hlinkClick r:id="rId2"/>
              </a:rPr>
              <a:t>https://scoutbook.scouting.org/</a:t>
            </a:r>
            <a:endParaRPr lang="en-US" dirty="0"/>
          </a:p>
          <a:p>
            <a:r>
              <a:rPr lang="en-US" dirty="0"/>
              <a:t>Parents are encouraged to register for </a:t>
            </a:r>
            <a:r>
              <a:rPr lang="en-US" dirty="0" err="1"/>
              <a:t>Scoutbook</a:t>
            </a:r>
            <a:r>
              <a:rPr lang="en-US" dirty="0"/>
              <a:t> and then give their scout access to it; adult leaders cannot grant scouts access.</a:t>
            </a:r>
          </a:p>
          <a:p>
            <a:pPr lvl="1"/>
            <a:r>
              <a:rPr lang="en-US" dirty="0"/>
              <a:t>If they are going to be glued to their phones, make it useful</a:t>
            </a:r>
          </a:p>
          <a:p>
            <a:pPr lvl="1"/>
            <a:r>
              <a:rPr lang="en-US" dirty="0"/>
              <a:t>Scouts can log when they think a requirement has been completed, and adults can sign it off.</a:t>
            </a:r>
          </a:p>
        </p:txBody>
      </p:sp>
    </p:spTree>
    <p:extLst>
      <p:ext uri="{BB962C8B-B14F-4D97-AF65-F5344CB8AC3E}">
        <p14:creationId xmlns:p14="http://schemas.microsoft.com/office/powerpoint/2010/main" val="565667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C32F2-0C78-FCEB-A8C4-4928D6E6A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Merit Badges - 138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D3A711-CD01-2C0B-029F-D434092D86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https://www.scouting.org/skills/merit-badges/</a:t>
            </a:r>
            <a:endParaRPr lang="en-US" dirty="0"/>
          </a:p>
          <a:p>
            <a:r>
              <a:rPr lang="en-US" dirty="0">
                <a:hlinkClick r:id="rId3"/>
              </a:rPr>
              <a:t>https://scoutsmarts.com/about/</a:t>
            </a:r>
            <a:r>
              <a:rPr lang="en-US" dirty="0"/>
              <a:t> &lt;&lt; Great resource</a:t>
            </a:r>
          </a:p>
          <a:p>
            <a:endParaRPr lang="en-US" dirty="0"/>
          </a:p>
          <a:p>
            <a:r>
              <a:rPr lang="en-US" dirty="0"/>
              <a:t>Eagle Scout takes a total of 21 merit badges.</a:t>
            </a:r>
          </a:p>
          <a:p>
            <a:pPr lvl="1"/>
            <a:r>
              <a:rPr lang="en-US" dirty="0"/>
              <a:t>14 Eagle required</a:t>
            </a:r>
          </a:p>
          <a:p>
            <a:pPr lvl="1"/>
            <a:r>
              <a:rPr lang="en-US" dirty="0"/>
              <a:t>7 Elective</a:t>
            </a:r>
          </a:p>
          <a:p>
            <a:r>
              <a:rPr lang="en-US" dirty="0"/>
              <a:t>You can earn eagle palms for every 5 merit badges beyond 21.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3560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007DE16-8502-E229-F9E7-B47C309643E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76414" y="331148"/>
            <a:ext cx="7517366" cy="5845815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05601C5-17E8-09C8-5512-C5FE0383F5CD}"/>
              </a:ext>
            </a:extLst>
          </p:cNvPr>
          <p:cNvSpPr txBox="1"/>
          <p:nvPr/>
        </p:nvSpPr>
        <p:spPr>
          <a:xfrm>
            <a:off x="7353701" y="1636295"/>
            <a:ext cx="42062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Best Order to earn the badges</a:t>
            </a:r>
          </a:p>
          <a:p>
            <a:endParaRPr lang="en-US" dirty="0"/>
          </a:p>
          <a:p>
            <a:r>
              <a:rPr lang="en-US" dirty="0"/>
              <a:t>https://scoutsmarts.com/eagle-merit-badge-difficulty-rankings/</a:t>
            </a:r>
          </a:p>
        </p:txBody>
      </p:sp>
    </p:spTree>
    <p:extLst>
      <p:ext uri="{BB962C8B-B14F-4D97-AF65-F5344CB8AC3E}">
        <p14:creationId xmlns:p14="http://schemas.microsoft.com/office/powerpoint/2010/main" val="2806515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192B8B-5067-73BA-01E9-A8E6C442E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earn merit badges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12D375-DF5D-36B7-1288-4481899BEC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Summer Camp </a:t>
            </a:r>
            <a:r>
              <a:rPr lang="en-US" dirty="0"/>
              <a:t>– Troop function</a:t>
            </a:r>
          </a:p>
          <a:p>
            <a:r>
              <a:rPr lang="en-US" b="1" dirty="0"/>
              <a:t>Themed camping trips (Camp-o-</a:t>
            </a:r>
            <a:r>
              <a:rPr lang="en-US" b="1" dirty="0" err="1"/>
              <a:t>ree</a:t>
            </a:r>
            <a:r>
              <a:rPr lang="en-US" b="1" dirty="0"/>
              <a:t>) </a:t>
            </a:r>
            <a:r>
              <a:rPr lang="en-US" dirty="0"/>
              <a:t>– Troop function</a:t>
            </a:r>
          </a:p>
          <a:p>
            <a:r>
              <a:rPr lang="en-US" b="1" dirty="0"/>
              <a:t>Special opportunities – ex – factory tour </a:t>
            </a:r>
            <a:r>
              <a:rPr lang="en-US" dirty="0"/>
              <a:t>- Individual</a:t>
            </a:r>
          </a:p>
          <a:p>
            <a:r>
              <a:rPr lang="en-US" b="1" dirty="0"/>
              <a:t>Planned troop meetings with merit badge focus</a:t>
            </a:r>
            <a:r>
              <a:rPr lang="en-US" dirty="0"/>
              <a:t> – Troop function if youth decide to do it</a:t>
            </a:r>
          </a:p>
          <a:p>
            <a:r>
              <a:rPr lang="en-US" b="1" dirty="0"/>
              <a:t>Merit Badge Challenge </a:t>
            </a:r>
            <a:r>
              <a:rPr lang="en-US" dirty="0"/>
              <a:t>-</a:t>
            </a:r>
            <a:r>
              <a:rPr lang="en-US" b="1" dirty="0"/>
              <a:t> </a:t>
            </a:r>
            <a:r>
              <a:rPr lang="en-US" dirty="0"/>
              <a:t>Individual</a:t>
            </a:r>
          </a:p>
          <a:p>
            <a:pPr lvl="1"/>
            <a:r>
              <a:rPr lang="en-US" dirty="0">
                <a:hlinkClick r:id="rId2"/>
              </a:rPr>
              <a:t>https://danbeard.org/merit-badge-challenge/</a:t>
            </a:r>
            <a:endParaRPr lang="en-US" dirty="0"/>
          </a:p>
          <a:p>
            <a:r>
              <a:rPr lang="en-US" b="1" dirty="0"/>
              <a:t>Find a Merit Badge Counselor</a:t>
            </a:r>
            <a:r>
              <a:rPr lang="en-US" dirty="0"/>
              <a:t> - Individual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tar: 5 Points 3">
            <a:extLst>
              <a:ext uri="{FF2B5EF4-FFF2-40B4-BE49-F238E27FC236}">
                <a16:creationId xmlns:a16="http://schemas.microsoft.com/office/drawing/2014/main" id="{1133D911-E380-AC0E-A55C-B3C1B8466994}"/>
              </a:ext>
            </a:extLst>
          </p:cNvPr>
          <p:cNvSpPr/>
          <p:nvPr/>
        </p:nvSpPr>
        <p:spPr>
          <a:xfrm>
            <a:off x="523613" y="5159229"/>
            <a:ext cx="629174" cy="385894"/>
          </a:xfrm>
          <a:prstGeom prst="star5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867905B-DF69-333A-F6F4-B6DD91788296}"/>
              </a:ext>
            </a:extLst>
          </p:cNvPr>
          <p:cNvSpPr txBox="1"/>
          <p:nvPr/>
        </p:nvSpPr>
        <p:spPr>
          <a:xfrm>
            <a:off x="7659149" y="4529460"/>
            <a:ext cx="426999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Troop function </a:t>
            </a:r>
            <a:r>
              <a:rPr lang="en-US" dirty="0"/>
              <a:t>= scout will be signed up as part of troop program</a:t>
            </a:r>
          </a:p>
          <a:p>
            <a:r>
              <a:rPr lang="en-US" b="1" dirty="0"/>
              <a:t>Individual</a:t>
            </a:r>
            <a:r>
              <a:rPr lang="en-US" dirty="0"/>
              <a:t> = Scout and scout parent must make initiative to sign the scout up and transport; communicate to troop leader upon completion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0511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9A49E-253A-A65B-631B-4F0427790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a Merit Badge Counselor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1305F2-E2FE-A8AB-3A93-BD151122A2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Scouts are encouraged to reach out to merit badge counselors to work on merit badges at a faster pace</a:t>
            </a:r>
          </a:p>
          <a:p>
            <a:pPr lvl="1"/>
            <a:r>
              <a:rPr lang="en-US" dirty="0"/>
              <a:t>Pick a merit badge, look up requirements</a:t>
            </a:r>
          </a:p>
          <a:p>
            <a:pPr lvl="1"/>
            <a:r>
              <a:rPr lang="en-US" dirty="0"/>
              <a:t>Get scoutmaster approval</a:t>
            </a:r>
          </a:p>
          <a:p>
            <a:pPr lvl="1"/>
            <a:r>
              <a:rPr lang="en-US" dirty="0"/>
              <a:t>Get another person to commit to do it with you</a:t>
            </a:r>
          </a:p>
          <a:p>
            <a:pPr lvl="1"/>
            <a:r>
              <a:rPr lang="en-US" dirty="0"/>
              <a:t>Call the merit badge counselor</a:t>
            </a:r>
          </a:p>
          <a:p>
            <a:pPr lvl="1"/>
            <a:r>
              <a:rPr lang="en-US" dirty="0"/>
              <a:t>Set up time to start working through requirements</a:t>
            </a:r>
          </a:p>
          <a:p>
            <a:pPr lvl="1"/>
            <a:r>
              <a:rPr lang="en-US" dirty="0"/>
              <a:t>Show your work</a:t>
            </a:r>
            <a:endParaRPr lang="en-US" dirty="0">
              <a:hlinkClick r:id="rId2"/>
            </a:endParaRPr>
          </a:p>
          <a:p>
            <a:pPr marL="457200" lvl="1" indent="0">
              <a:buNone/>
            </a:pPr>
            <a:r>
              <a:rPr lang="en-US" dirty="0">
                <a:hlinkClick r:id="rId2"/>
              </a:rPr>
              <a:t>https://danbeard.org/find-a-merit-badge-counselor/</a:t>
            </a:r>
          </a:p>
          <a:p>
            <a:pPr marL="457200" lvl="1" indent="0">
              <a:buNone/>
            </a:pPr>
            <a:r>
              <a:rPr lang="en-US" dirty="0">
                <a:hlinkClick r:id="rId2"/>
              </a:rPr>
              <a:t>https://www.scouting.org/skills/merit-badges/</a:t>
            </a:r>
            <a:r>
              <a:rPr lang="en-US" dirty="0"/>
              <a:t>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7566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415</Words>
  <Application>Microsoft Office PowerPoint</Application>
  <PresentationFormat>Widescreen</PresentationFormat>
  <Paragraphs>53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Helvetica</vt:lpstr>
      <vt:lpstr>Office Theme</vt:lpstr>
      <vt:lpstr>Advancement</vt:lpstr>
      <vt:lpstr>Recognition and Advancement</vt:lpstr>
      <vt:lpstr>Rank Requirements - Summarized</vt:lpstr>
      <vt:lpstr>Tools</vt:lpstr>
      <vt:lpstr>Merit Badges - 138</vt:lpstr>
      <vt:lpstr>PowerPoint Presentation</vt:lpstr>
      <vt:lpstr>How to earn merit badges</vt:lpstr>
      <vt:lpstr>Finding a Merit Badge Counselor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Advancement</dc:title>
  <dc:creator>Terrence Aufermann</dc:creator>
  <cp:lastModifiedBy>Terrence Aufermann</cp:lastModifiedBy>
  <cp:revision>1</cp:revision>
  <dcterms:created xsi:type="dcterms:W3CDTF">2023-10-24T15:31:16Z</dcterms:created>
  <dcterms:modified xsi:type="dcterms:W3CDTF">2023-10-24T16:05:13Z</dcterms:modified>
</cp:coreProperties>
</file>